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B3C3-9DB1-45A3-900A-2DB3FE63D13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84D8-C4CA-4999-A7C5-575104D52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B3C3-9DB1-45A3-900A-2DB3FE63D13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84D8-C4CA-4999-A7C5-575104D52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B3C3-9DB1-45A3-900A-2DB3FE63D13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84D8-C4CA-4999-A7C5-575104D52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B3C3-9DB1-45A3-900A-2DB3FE63D13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84D8-C4CA-4999-A7C5-575104D52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B3C3-9DB1-45A3-900A-2DB3FE63D13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84D8-C4CA-4999-A7C5-575104D52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B3C3-9DB1-45A3-900A-2DB3FE63D13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84D8-C4CA-4999-A7C5-575104D52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B3C3-9DB1-45A3-900A-2DB3FE63D13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84D8-C4CA-4999-A7C5-575104D52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B3C3-9DB1-45A3-900A-2DB3FE63D13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84D8-C4CA-4999-A7C5-575104D52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B3C3-9DB1-45A3-900A-2DB3FE63D13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84D8-C4CA-4999-A7C5-575104D52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B3C3-9DB1-45A3-900A-2DB3FE63D13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84D8-C4CA-4999-A7C5-575104D52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B3C3-9DB1-45A3-900A-2DB3FE63D13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84D8-C4CA-4999-A7C5-575104D52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B3C3-9DB1-45A3-900A-2DB3FE63D13B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84D8-C4CA-4999-A7C5-575104D529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3352800"/>
            <a:ext cx="6934200" cy="3086100"/>
            <a:chOff x="457200" y="3352800"/>
            <a:chExt cx="6934200" cy="3086100"/>
          </a:xfrm>
        </p:grpSpPr>
        <p:pic>
          <p:nvPicPr>
            <p:cNvPr id="1030" name="Picture 6" descr="http://lh3.ggpht.com/_ymrkArK43Bc/RwXVw1peKlI/AAAAAAAAAEQ/VfOFfXVEGgY/frontal+view+of+cranial+foss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3352800"/>
              <a:ext cx="4114800" cy="30861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724400" y="4343400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>
                  <a:solidFill>
                    <a:srgbClr val="7030A0"/>
                  </a:solidFill>
                </a:rPr>
                <a:t>Fissure:</a:t>
              </a:r>
              <a:r>
                <a:rPr lang="en-US" dirty="0" smtClean="0">
                  <a:solidFill>
                    <a:srgbClr val="7030A0"/>
                  </a:solidFill>
                </a:rPr>
                <a:t> Long, crack-like hole for blood vessels and nerves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362200" y="4572001"/>
              <a:ext cx="2362200" cy="380998"/>
              <a:chOff x="2362200" y="4572001"/>
              <a:chExt cx="2362200" cy="380998"/>
            </a:xfrm>
          </p:grpSpPr>
          <p:cxnSp>
            <p:nvCxnSpPr>
              <p:cNvPr id="18" name="Straight Arrow Connector 17"/>
              <p:cNvCxnSpPr>
                <a:stCxn id="9" idx="1"/>
              </p:cNvCxnSpPr>
              <p:nvPr/>
            </p:nvCxnSpPr>
            <p:spPr>
              <a:xfrm rot="10800000">
                <a:off x="2743200" y="4572001"/>
                <a:ext cx="1981200" cy="233065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9" idx="1"/>
              </p:cNvCxnSpPr>
              <p:nvPr/>
            </p:nvCxnSpPr>
            <p:spPr>
              <a:xfrm rot="10800000" flipV="1">
                <a:off x="2362200" y="4805064"/>
                <a:ext cx="2362200" cy="147935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2819400" y="228600"/>
            <a:ext cx="5143500" cy="3429000"/>
            <a:chOff x="2819400" y="228600"/>
            <a:chExt cx="5143500" cy="3429000"/>
          </a:xfrm>
        </p:grpSpPr>
        <p:grpSp>
          <p:nvGrpSpPr>
            <p:cNvPr id="24" name="Group 23"/>
            <p:cNvGrpSpPr/>
            <p:nvPr/>
          </p:nvGrpSpPr>
          <p:grpSpPr>
            <a:xfrm>
              <a:off x="2819400" y="228600"/>
              <a:ext cx="5143500" cy="3429000"/>
              <a:chOff x="2819400" y="228600"/>
              <a:chExt cx="5143500" cy="3429000"/>
            </a:xfrm>
          </p:grpSpPr>
          <p:pic>
            <p:nvPicPr>
              <p:cNvPr id="1026" name="Picture 2" descr="http://home.messiah.edu/~kheck/Classes/First%20Aid/Pictures/spine%20vertebra%20large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24400" y="1066800"/>
                <a:ext cx="3238500" cy="2590800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http://c.photoshelter.com/img-get/I0000FThMUtftINQ/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85510" y="228600"/>
                <a:ext cx="2477090" cy="1600200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819400" y="2057400"/>
                <a:ext cx="205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7030A0"/>
                    </a:solidFill>
                  </a:rPr>
                  <a:t>Process: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a raised area or projection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5" name="Straight Arrow Connector 14"/>
              <p:cNvCxnSpPr>
                <a:stCxn id="6" idx="0"/>
              </p:cNvCxnSpPr>
              <p:nvPr/>
            </p:nvCxnSpPr>
            <p:spPr>
              <a:xfrm rot="16200000" flipV="1">
                <a:off x="3028950" y="1238250"/>
                <a:ext cx="1447800" cy="190500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4648200" y="1524000"/>
                <a:ext cx="1638300" cy="685800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4648200" y="2209800"/>
                <a:ext cx="457200" cy="1588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stCxn id="6" idx="0"/>
            </p:cNvCxnSpPr>
            <p:nvPr/>
          </p:nvCxnSpPr>
          <p:spPr>
            <a:xfrm rot="5400000" flipH="1" flipV="1">
              <a:off x="3562350" y="1276350"/>
              <a:ext cx="1066800" cy="49530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029200" y="381000"/>
            <a:ext cx="3810000" cy="3714751"/>
            <a:chOff x="5029200" y="381000"/>
            <a:chExt cx="3810000" cy="3714751"/>
          </a:xfrm>
        </p:grpSpPr>
        <p:pic>
          <p:nvPicPr>
            <p:cNvPr id="4098" name="Picture 2" descr="http://www.ohiohealth.com/mayo/images/image_popup/ans7_golfer_elbow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200" y="381000"/>
              <a:ext cx="3810000" cy="3714751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029200" y="2362200"/>
              <a:ext cx="228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err="1" smtClean="0">
                  <a:solidFill>
                    <a:srgbClr val="7030A0"/>
                  </a:solidFill>
                </a:rPr>
                <a:t>Epicondyle</a:t>
              </a:r>
              <a:r>
                <a:rPr lang="en-US" b="1" u="sng" dirty="0" smtClean="0">
                  <a:solidFill>
                    <a:srgbClr val="7030A0"/>
                  </a:solidFill>
                </a:rPr>
                <a:t>:</a:t>
              </a:r>
              <a:r>
                <a:rPr lang="en-US" dirty="0" smtClean="0">
                  <a:solidFill>
                    <a:srgbClr val="7030A0"/>
                  </a:solidFill>
                </a:rPr>
                <a:t> bump near a </a:t>
              </a:r>
              <a:r>
                <a:rPr lang="en-US" dirty="0" err="1" smtClean="0">
                  <a:solidFill>
                    <a:srgbClr val="7030A0"/>
                  </a:solidFill>
                </a:rPr>
                <a:t>condyle</a:t>
              </a:r>
              <a:r>
                <a:rPr lang="en-US" dirty="0" smtClean="0">
                  <a:solidFill>
                    <a:srgbClr val="7030A0"/>
                  </a:solidFill>
                </a:rPr>
                <a:t>; for muscle attachment.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5400000">
            <a:off x="2743200" y="2286000"/>
            <a:ext cx="4114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0" y="4343400"/>
            <a:ext cx="7772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381000"/>
            <a:ext cx="4724400" cy="3657600"/>
            <a:chOff x="0" y="381000"/>
            <a:chExt cx="4724400" cy="3657600"/>
          </a:xfrm>
        </p:grpSpPr>
        <p:pic>
          <p:nvPicPr>
            <p:cNvPr id="4100" name="Picture 4" descr="http://patientsites.com/media/img/939/knee_tibosteo_anatomy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3400"/>
              <a:ext cx="3505200" cy="35052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209800" y="381000"/>
              <a:ext cx="251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err="1">
                  <a:solidFill>
                    <a:srgbClr val="7030A0"/>
                  </a:solidFill>
                </a:rPr>
                <a:t>C</a:t>
              </a:r>
              <a:r>
                <a:rPr lang="en-US" b="1" u="sng" dirty="0" err="1" smtClean="0">
                  <a:solidFill>
                    <a:srgbClr val="7030A0"/>
                  </a:solidFill>
                </a:rPr>
                <a:t>ondyle</a:t>
              </a:r>
              <a:r>
                <a:rPr lang="en-US" b="1" u="sng" dirty="0" smtClean="0">
                  <a:solidFill>
                    <a:srgbClr val="7030A0"/>
                  </a:solidFill>
                </a:rPr>
                <a:t>:</a:t>
              </a:r>
              <a:r>
                <a:rPr lang="en-US" dirty="0" smtClean="0">
                  <a:solidFill>
                    <a:srgbClr val="7030A0"/>
                  </a:solidFill>
                </a:rPr>
                <a:t> rounded bump usually fitting into </a:t>
              </a:r>
              <a:r>
                <a:rPr lang="en-US" dirty="0" err="1" smtClean="0">
                  <a:solidFill>
                    <a:srgbClr val="7030A0"/>
                  </a:solidFill>
                </a:rPr>
                <a:t>fossa</a:t>
              </a:r>
              <a:r>
                <a:rPr lang="en-US" dirty="0" smtClean="0">
                  <a:solidFill>
                    <a:srgbClr val="7030A0"/>
                  </a:solidFill>
                </a:rPr>
                <a:t> of another bone to form a hinge joint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 rot="17103312">
              <a:off x="1079664" y="859461"/>
              <a:ext cx="1483066" cy="847872"/>
              <a:chOff x="2282488" y="4259626"/>
              <a:chExt cx="2447931" cy="706556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rot="9896688">
                <a:off x="2282488" y="4259626"/>
                <a:ext cx="2276279" cy="694727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9896688">
                <a:off x="2309390" y="4828064"/>
                <a:ext cx="2421029" cy="138118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1143000" y="4572000"/>
            <a:ext cx="6070944" cy="2286000"/>
            <a:chOff x="1143000" y="4572000"/>
            <a:chExt cx="6070944" cy="2286000"/>
          </a:xfrm>
        </p:grpSpPr>
        <p:pic>
          <p:nvPicPr>
            <p:cNvPr id="4102" name="Picture 6" descr="http://www.waynesburg.edu/~ccink/skeleton/mandibularfoss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4724400"/>
              <a:ext cx="1902483" cy="1841658"/>
            </a:xfrm>
            <a:prstGeom prst="rect">
              <a:avLst/>
            </a:prstGeom>
            <a:noFill/>
          </p:spPr>
        </p:pic>
        <p:grpSp>
          <p:nvGrpSpPr>
            <p:cNvPr id="21" name="Group 20"/>
            <p:cNvGrpSpPr/>
            <p:nvPr/>
          </p:nvGrpSpPr>
          <p:grpSpPr>
            <a:xfrm>
              <a:off x="2362200" y="4572000"/>
              <a:ext cx="4851744" cy="2286000"/>
              <a:chOff x="2362200" y="4572000"/>
              <a:chExt cx="4851744" cy="228600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276600" y="5105400"/>
                <a:ext cx="2514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err="1" smtClean="0">
                    <a:solidFill>
                      <a:srgbClr val="7030A0"/>
                    </a:solidFill>
                  </a:rPr>
                  <a:t>Fossa</a:t>
                </a:r>
                <a:r>
                  <a:rPr lang="en-US" b="1" u="sng" dirty="0" smtClean="0">
                    <a:solidFill>
                      <a:srgbClr val="7030A0"/>
                    </a:solidFill>
                  </a:rPr>
                  <a:t>: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 a depression that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recieves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an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articlating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bone.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4104" name="Picture 8" descr="http://msjensen.cehd.umn.edu/webanatomy/skeletal/bone_humerous_1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15000" y="4572000"/>
                <a:ext cx="1498944" cy="2286000"/>
              </a:xfrm>
              <a:prstGeom prst="rect">
                <a:avLst/>
              </a:prstGeom>
              <a:noFill/>
            </p:spPr>
          </p:pic>
          <p:cxnSp>
            <p:nvCxnSpPr>
              <p:cNvPr id="28" name="Straight Arrow Connector 27"/>
              <p:cNvCxnSpPr>
                <a:stCxn id="9" idx="1"/>
              </p:cNvCxnSpPr>
              <p:nvPr/>
            </p:nvCxnSpPr>
            <p:spPr>
              <a:xfrm rot="10800000">
                <a:off x="2362200" y="5486401"/>
                <a:ext cx="914400" cy="80665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495800" y="5791200"/>
                <a:ext cx="1600200" cy="685800"/>
              </a:xfrm>
              <a:prstGeom prst="straightConnector1">
                <a:avLst/>
              </a:prstGeom>
              <a:ln w="317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5800" y="152400"/>
            <a:ext cx="8229600" cy="2692136"/>
            <a:chOff x="685800" y="152400"/>
            <a:chExt cx="8229600" cy="2692136"/>
          </a:xfrm>
        </p:grpSpPr>
        <p:pic>
          <p:nvPicPr>
            <p:cNvPr id="15362" name="Picture 2" descr="http://patientsites.com/media/img/1281/thoracic_facet_join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228600"/>
              <a:ext cx="2590800" cy="2590800"/>
            </a:xfrm>
            <a:prstGeom prst="rect">
              <a:avLst/>
            </a:prstGeom>
            <a:noFill/>
          </p:spPr>
        </p:pic>
        <p:pic>
          <p:nvPicPr>
            <p:cNvPr id="15364" name="Picture 4" descr="http://www.cedars-sinai.edu/Patients/Programs-and-Services/Spine-Center/Anatomy-of-the-Spine/Images/facet_joints-1086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52400"/>
              <a:ext cx="4267200" cy="269213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876800" y="685800"/>
              <a:ext cx="1524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>
                  <a:solidFill>
                    <a:srgbClr val="7030A0"/>
                  </a:solidFill>
                </a:rPr>
                <a:t>Facet:</a:t>
              </a:r>
              <a:r>
                <a:rPr lang="en-US" dirty="0" smtClean="0">
                  <a:solidFill>
                    <a:srgbClr val="7030A0"/>
                  </a:solidFill>
                </a:rPr>
                <a:t> a flat surface that forms a joint with another flat surface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248400" y="1447800"/>
              <a:ext cx="1219200" cy="83820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6" name="Picture 6" descr="http://faculty.washington.edu/chudler/gif/forame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048000"/>
            <a:ext cx="2400300" cy="2609851"/>
          </a:xfrm>
          <a:prstGeom prst="rect">
            <a:avLst/>
          </a:prstGeom>
          <a:noFill/>
        </p:spPr>
      </p:pic>
      <p:pic>
        <p:nvPicPr>
          <p:cNvPr id="15368" name="Picture 8" descr="http://biology.clc.uc.edu/fankhauser/Labs/Anatomy_&amp;_Physiology/A&amp;P201/Skeletal/mandible_lateral_PA281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800600"/>
            <a:ext cx="2667000" cy="19055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86200" y="5867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</a:rPr>
              <a:t>Foramen:</a:t>
            </a:r>
            <a:r>
              <a:rPr lang="en-US" dirty="0" smtClean="0">
                <a:solidFill>
                  <a:srgbClr val="7030A0"/>
                </a:solidFill>
              </a:rPr>
              <a:t> a round hole for blood vessels and nerves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048000" y="6019800"/>
            <a:ext cx="762000" cy="38100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3733800" y="5181600"/>
            <a:ext cx="1219200" cy="15240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581400" y="381000"/>
            <a:ext cx="5105400" cy="3456090"/>
            <a:chOff x="3581400" y="381000"/>
            <a:chExt cx="5105400" cy="3456090"/>
          </a:xfrm>
        </p:grpSpPr>
        <p:pic>
          <p:nvPicPr>
            <p:cNvPr id="16386" name="Picture 2" descr="http://upload.wikimedia.org/wikipedia/commons/c/cc/Scapula_an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3600" y="381000"/>
              <a:ext cx="2743200" cy="3456090"/>
            </a:xfrm>
            <a:prstGeom prst="rect">
              <a:avLst/>
            </a:prstGeom>
            <a:noFill/>
          </p:spPr>
        </p:pic>
        <p:sp>
          <p:nvSpPr>
            <p:cNvPr id="14" name="Freeform 13"/>
            <p:cNvSpPr/>
            <p:nvPr/>
          </p:nvSpPr>
          <p:spPr>
            <a:xfrm>
              <a:off x="6019800" y="609600"/>
              <a:ext cx="1804988" cy="2950359"/>
            </a:xfrm>
            <a:custGeom>
              <a:avLst/>
              <a:gdLst>
                <a:gd name="connsiteX0" fmla="*/ 1200150 w 1804988"/>
                <a:gd name="connsiteY0" fmla="*/ 671512 h 2950359"/>
                <a:gd name="connsiteX1" fmla="*/ 1185863 w 1804988"/>
                <a:gd name="connsiteY1" fmla="*/ 638175 h 2950359"/>
                <a:gd name="connsiteX2" fmla="*/ 1171575 w 1804988"/>
                <a:gd name="connsiteY2" fmla="*/ 623887 h 2950359"/>
                <a:gd name="connsiteX3" fmla="*/ 1162050 w 1804988"/>
                <a:gd name="connsiteY3" fmla="*/ 609600 h 2950359"/>
                <a:gd name="connsiteX4" fmla="*/ 1133475 w 1804988"/>
                <a:gd name="connsiteY4" fmla="*/ 595312 h 2950359"/>
                <a:gd name="connsiteX5" fmla="*/ 1104900 w 1804988"/>
                <a:gd name="connsiteY5" fmla="*/ 571500 h 2950359"/>
                <a:gd name="connsiteX6" fmla="*/ 1090613 w 1804988"/>
                <a:gd name="connsiteY6" fmla="*/ 557212 h 2950359"/>
                <a:gd name="connsiteX7" fmla="*/ 1076325 w 1804988"/>
                <a:gd name="connsiteY7" fmla="*/ 547687 h 2950359"/>
                <a:gd name="connsiteX8" fmla="*/ 1052513 w 1804988"/>
                <a:gd name="connsiteY8" fmla="*/ 519112 h 2950359"/>
                <a:gd name="connsiteX9" fmla="*/ 1038225 w 1804988"/>
                <a:gd name="connsiteY9" fmla="*/ 509587 h 2950359"/>
                <a:gd name="connsiteX10" fmla="*/ 1014413 w 1804988"/>
                <a:gd name="connsiteY10" fmla="*/ 481012 h 2950359"/>
                <a:gd name="connsiteX11" fmla="*/ 1004888 w 1804988"/>
                <a:gd name="connsiteY11" fmla="*/ 466725 h 2950359"/>
                <a:gd name="connsiteX12" fmla="*/ 990600 w 1804988"/>
                <a:gd name="connsiteY12" fmla="*/ 461962 h 2950359"/>
                <a:gd name="connsiteX13" fmla="*/ 976313 w 1804988"/>
                <a:gd name="connsiteY13" fmla="*/ 447675 h 2950359"/>
                <a:gd name="connsiteX14" fmla="*/ 962025 w 1804988"/>
                <a:gd name="connsiteY14" fmla="*/ 442912 h 2950359"/>
                <a:gd name="connsiteX15" fmla="*/ 952500 w 1804988"/>
                <a:gd name="connsiteY15" fmla="*/ 428625 h 2950359"/>
                <a:gd name="connsiteX16" fmla="*/ 938213 w 1804988"/>
                <a:gd name="connsiteY16" fmla="*/ 419100 h 2950359"/>
                <a:gd name="connsiteX17" fmla="*/ 914400 w 1804988"/>
                <a:gd name="connsiteY17" fmla="*/ 400050 h 2950359"/>
                <a:gd name="connsiteX18" fmla="*/ 900113 w 1804988"/>
                <a:gd name="connsiteY18" fmla="*/ 385762 h 2950359"/>
                <a:gd name="connsiteX19" fmla="*/ 881063 w 1804988"/>
                <a:gd name="connsiteY19" fmla="*/ 371475 h 2950359"/>
                <a:gd name="connsiteX20" fmla="*/ 866775 w 1804988"/>
                <a:gd name="connsiteY20" fmla="*/ 357187 h 2950359"/>
                <a:gd name="connsiteX21" fmla="*/ 838200 w 1804988"/>
                <a:gd name="connsiteY21" fmla="*/ 338137 h 2950359"/>
                <a:gd name="connsiteX22" fmla="*/ 819150 w 1804988"/>
                <a:gd name="connsiteY22" fmla="*/ 309562 h 2950359"/>
                <a:gd name="connsiteX23" fmla="*/ 795338 w 1804988"/>
                <a:gd name="connsiteY23" fmla="*/ 280987 h 2950359"/>
                <a:gd name="connsiteX24" fmla="*/ 785813 w 1804988"/>
                <a:gd name="connsiteY24" fmla="*/ 252412 h 2950359"/>
                <a:gd name="connsiteX25" fmla="*/ 776288 w 1804988"/>
                <a:gd name="connsiteY25" fmla="*/ 223837 h 2950359"/>
                <a:gd name="connsiteX26" fmla="*/ 771525 w 1804988"/>
                <a:gd name="connsiteY26" fmla="*/ 209550 h 2950359"/>
                <a:gd name="connsiteX27" fmla="*/ 766763 w 1804988"/>
                <a:gd name="connsiteY27" fmla="*/ 190500 h 2950359"/>
                <a:gd name="connsiteX28" fmla="*/ 757238 w 1804988"/>
                <a:gd name="connsiteY28" fmla="*/ 176212 h 2950359"/>
                <a:gd name="connsiteX29" fmla="*/ 747713 w 1804988"/>
                <a:gd name="connsiteY29" fmla="*/ 147637 h 2950359"/>
                <a:gd name="connsiteX30" fmla="*/ 728663 w 1804988"/>
                <a:gd name="connsiteY30" fmla="*/ 119062 h 2950359"/>
                <a:gd name="connsiteX31" fmla="*/ 723900 w 1804988"/>
                <a:gd name="connsiteY31" fmla="*/ 104775 h 2950359"/>
                <a:gd name="connsiteX32" fmla="*/ 709613 w 1804988"/>
                <a:gd name="connsiteY32" fmla="*/ 95250 h 2950359"/>
                <a:gd name="connsiteX33" fmla="*/ 704850 w 1804988"/>
                <a:gd name="connsiteY33" fmla="*/ 80962 h 2950359"/>
                <a:gd name="connsiteX34" fmla="*/ 681038 w 1804988"/>
                <a:gd name="connsiteY34" fmla="*/ 52387 h 2950359"/>
                <a:gd name="connsiteX35" fmla="*/ 666750 w 1804988"/>
                <a:gd name="connsiteY35" fmla="*/ 42862 h 2950359"/>
                <a:gd name="connsiteX36" fmla="*/ 652463 w 1804988"/>
                <a:gd name="connsiteY36" fmla="*/ 28575 h 2950359"/>
                <a:gd name="connsiteX37" fmla="*/ 609600 w 1804988"/>
                <a:gd name="connsiteY37" fmla="*/ 4762 h 2950359"/>
                <a:gd name="connsiteX38" fmla="*/ 557213 w 1804988"/>
                <a:gd name="connsiteY38" fmla="*/ 0 h 2950359"/>
                <a:gd name="connsiteX39" fmla="*/ 509588 w 1804988"/>
                <a:gd name="connsiteY39" fmla="*/ 9525 h 2950359"/>
                <a:gd name="connsiteX40" fmla="*/ 466725 w 1804988"/>
                <a:gd name="connsiteY40" fmla="*/ 33337 h 2950359"/>
                <a:gd name="connsiteX41" fmla="*/ 433388 w 1804988"/>
                <a:gd name="connsiteY41" fmla="*/ 57150 h 2950359"/>
                <a:gd name="connsiteX42" fmla="*/ 419100 w 1804988"/>
                <a:gd name="connsiteY42" fmla="*/ 61912 h 2950359"/>
                <a:gd name="connsiteX43" fmla="*/ 376238 w 1804988"/>
                <a:gd name="connsiteY43" fmla="*/ 90487 h 2950359"/>
                <a:gd name="connsiteX44" fmla="*/ 361950 w 1804988"/>
                <a:gd name="connsiteY44" fmla="*/ 100012 h 2950359"/>
                <a:gd name="connsiteX45" fmla="*/ 342900 w 1804988"/>
                <a:gd name="connsiteY45" fmla="*/ 119062 h 2950359"/>
                <a:gd name="connsiteX46" fmla="*/ 333375 w 1804988"/>
                <a:gd name="connsiteY46" fmla="*/ 133350 h 2950359"/>
                <a:gd name="connsiteX47" fmla="*/ 319088 w 1804988"/>
                <a:gd name="connsiteY47" fmla="*/ 142875 h 2950359"/>
                <a:gd name="connsiteX48" fmla="*/ 309563 w 1804988"/>
                <a:gd name="connsiteY48" fmla="*/ 157162 h 2950359"/>
                <a:gd name="connsiteX49" fmla="*/ 300038 w 1804988"/>
                <a:gd name="connsiteY49" fmla="*/ 176212 h 2950359"/>
                <a:gd name="connsiteX50" fmla="*/ 285750 w 1804988"/>
                <a:gd name="connsiteY50" fmla="*/ 190500 h 2950359"/>
                <a:gd name="connsiteX51" fmla="*/ 276225 w 1804988"/>
                <a:gd name="connsiteY51" fmla="*/ 204787 h 2950359"/>
                <a:gd name="connsiteX52" fmla="*/ 247650 w 1804988"/>
                <a:gd name="connsiteY52" fmla="*/ 228600 h 2950359"/>
                <a:gd name="connsiteX53" fmla="*/ 214313 w 1804988"/>
                <a:gd name="connsiteY53" fmla="*/ 266700 h 2950359"/>
                <a:gd name="connsiteX54" fmla="*/ 190500 w 1804988"/>
                <a:gd name="connsiteY54" fmla="*/ 290512 h 2950359"/>
                <a:gd name="connsiteX55" fmla="*/ 166688 w 1804988"/>
                <a:gd name="connsiteY55" fmla="*/ 314325 h 2950359"/>
                <a:gd name="connsiteX56" fmla="*/ 138113 w 1804988"/>
                <a:gd name="connsiteY56" fmla="*/ 361950 h 2950359"/>
                <a:gd name="connsiteX57" fmla="*/ 114300 w 1804988"/>
                <a:gd name="connsiteY57" fmla="*/ 390525 h 2950359"/>
                <a:gd name="connsiteX58" fmla="*/ 100013 w 1804988"/>
                <a:gd name="connsiteY58" fmla="*/ 419100 h 2950359"/>
                <a:gd name="connsiteX59" fmla="*/ 90488 w 1804988"/>
                <a:gd name="connsiteY59" fmla="*/ 447675 h 2950359"/>
                <a:gd name="connsiteX60" fmla="*/ 80963 w 1804988"/>
                <a:gd name="connsiteY60" fmla="*/ 476250 h 2950359"/>
                <a:gd name="connsiteX61" fmla="*/ 76200 w 1804988"/>
                <a:gd name="connsiteY61" fmla="*/ 500062 h 2950359"/>
                <a:gd name="connsiteX62" fmla="*/ 71438 w 1804988"/>
                <a:gd name="connsiteY62" fmla="*/ 566737 h 2950359"/>
                <a:gd name="connsiteX63" fmla="*/ 61913 w 1804988"/>
                <a:gd name="connsiteY63" fmla="*/ 600075 h 2950359"/>
                <a:gd name="connsiteX64" fmla="*/ 57150 w 1804988"/>
                <a:gd name="connsiteY64" fmla="*/ 628650 h 2950359"/>
                <a:gd name="connsiteX65" fmla="*/ 38100 w 1804988"/>
                <a:gd name="connsiteY65" fmla="*/ 671512 h 2950359"/>
                <a:gd name="connsiteX66" fmla="*/ 33338 w 1804988"/>
                <a:gd name="connsiteY66" fmla="*/ 842962 h 2950359"/>
                <a:gd name="connsiteX67" fmla="*/ 28575 w 1804988"/>
                <a:gd name="connsiteY67" fmla="*/ 857250 h 2950359"/>
                <a:gd name="connsiteX68" fmla="*/ 23813 w 1804988"/>
                <a:gd name="connsiteY68" fmla="*/ 881062 h 2950359"/>
                <a:gd name="connsiteX69" fmla="*/ 14288 w 1804988"/>
                <a:gd name="connsiteY69" fmla="*/ 914400 h 2950359"/>
                <a:gd name="connsiteX70" fmla="*/ 9525 w 1804988"/>
                <a:gd name="connsiteY70" fmla="*/ 966787 h 2950359"/>
                <a:gd name="connsiteX71" fmla="*/ 4763 w 1804988"/>
                <a:gd name="connsiteY71" fmla="*/ 985837 h 2950359"/>
                <a:gd name="connsiteX72" fmla="*/ 0 w 1804988"/>
                <a:gd name="connsiteY72" fmla="*/ 1076325 h 2950359"/>
                <a:gd name="connsiteX73" fmla="*/ 4763 w 1804988"/>
                <a:gd name="connsiteY73" fmla="*/ 1171575 h 2950359"/>
                <a:gd name="connsiteX74" fmla="*/ 14288 w 1804988"/>
                <a:gd name="connsiteY74" fmla="*/ 1633537 h 2950359"/>
                <a:gd name="connsiteX75" fmla="*/ 19050 w 1804988"/>
                <a:gd name="connsiteY75" fmla="*/ 1795462 h 2950359"/>
                <a:gd name="connsiteX76" fmla="*/ 28575 w 1804988"/>
                <a:gd name="connsiteY76" fmla="*/ 1824037 h 2950359"/>
                <a:gd name="connsiteX77" fmla="*/ 42863 w 1804988"/>
                <a:gd name="connsiteY77" fmla="*/ 1885950 h 2950359"/>
                <a:gd name="connsiteX78" fmla="*/ 47625 w 1804988"/>
                <a:gd name="connsiteY78" fmla="*/ 1900237 h 2950359"/>
                <a:gd name="connsiteX79" fmla="*/ 57150 w 1804988"/>
                <a:gd name="connsiteY79" fmla="*/ 1914525 h 2950359"/>
                <a:gd name="connsiteX80" fmla="*/ 85725 w 1804988"/>
                <a:gd name="connsiteY80" fmla="*/ 1957387 h 2950359"/>
                <a:gd name="connsiteX81" fmla="*/ 90488 w 1804988"/>
                <a:gd name="connsiteY81" fmla="*/ 1971675 h 2950359"/>
                <a:gd name="connsiteX82" fmla="*/ 104775 w 1804988"/>
                <a:gd name="connsiteY82" fmla="*/ 1981200 h 2950359"/>
                <a:gd name="connsiteX83" fmla="*/ 114300 w 1804988"/>
                <a:gd name="connsiteY83" fmla="*/ 2009775 h 2950359"/>
                <a:gd name="connsiteX84" fmla="*/ 119063 w 1804988"/>
                <a:gd name="connsiteY84" fmla="*/ 2024062 h 2950359"/>
                <a:gd name="connsiteX85" fmla="*/ 128588 w 1804988"/>
                <a:gd name="connsiteY85" fmla="*/ 2052637 h 2950359"/>
                <a:gd name="connsiteX86" fmla="*/ 133350 w 1804988"/>
                <a:gd name="connsiteY86" fmla="*/ 2066925 h 2950359"/>
                <a:gd name="connsiteX87" fmla="*/ 142875 w 1804988"/>
                <a:gd name="connsiteY87" fmla="*/ 2224087 h 2950359"/>
                <a:gd name="connsiteX88" fmla="*/ 152400 w 1804988"/>
                <a:gd name="connsiteY88" fmla="*/ 2252662 h 2950359"/>
                <a:gd name="connsiteX89" fmla="*/ 166688 w 1804988"/>
                <a:gd name="connsiteY89" fmla="*/ 2305050 h 2950359"/>
                <a:gd name="connsiteX90" fmla="*/ 185738 w 1804988"/>
                <a:gd name="connsiteY90" fmla="*/ 2338387 h 2950359"/>
                <a:gd name="connsiteX91" fmla="*/ 195263 w 1804988"/>
                <a:gd name="connsiteY91" fmla="*/ 2395537 h 2950359"/>
                <a:gd name="connsiteX92" fmla="*/ 200025 w 1804988"/>
                <a:gd name="connsiteY92" fmla="*/ 2414587 h 2950359"/>
                <a:gd name="connsiteX93" fmla="*/ 209550 w 1804988"/>
                <a:gd name="connsiteY93" fmla="*/ 2471737 h 2950359"/>
                <a:gd name="connsiteX94" fmla="*/ 214313 w 1804988"/>
                <a:gd name="connsiteY94" fmla="*/ 2490787 h 2950359"/>
                <a:gd name="connsiteX95" fmla="*/ 233363 w 1804988"/>
                <a:gd name="connsiteY95" fmla="*/ 2519362 h 2950359"/>
                <a:gd name="connsiteX96" fmla="*/ 242888 w 1804988"/>
                <a:gd name="connsiteY96" fmla="*/ 2547937 h 2950359"/>
                <a:gd name="connsiteX97" fmla="*/ 247650 w 1804988"/>
                <a:gd name="connsiteY97" fmla="*/ 2562225 h 2950359"/>
                <a:gd name="connsiteX98" fmla="*/ 257175 w 1804988"/>
                <a:gd name="connsiteY98" fmla="*/ 2576512 h 2950359"/>
                <a:gd name="connsiteX99" fmla="*/ 266700 w 1804988"/>
                <a:gd name="connsiteY99" fmla="*/ 2609850 h 2950359"/>
                <a:gd name="connsiteX100" fmla="*/ 276225 w 1804988"/>
                <a:gd name="connsiteY100" fmla="*/ 2628900 h 2950359"/>
                <a:gd name="connsiteX101" fmla="*/ 280988 w 1804988"/>
                <a:gd name="connsiteY101" fmla="*/ 2643187 h 2950359"/>
                <a:gd name="connsiteX102" fmla="*/ 300038 w 1804988"/>
                <a:gd name="connsiteY102" fmla="*/ 2671762 h 2950359"/>
                <a:gd name="connsiteX103" fmla="*/ 304800 w 1804988"/>
                <a:gd name="connsiteY103" fmla="*/ 2686050 h 2950359"/>
                <a:gd name="connsiteX104" fmla="*/ 323850 w 1804988"/>
                <a:gd name="connsiteY104" fmla="*/ 2705100 h 2950359"/>
                <a:gd name="connsiteX105" fmla="*/ 333375 w 1804988"/>
                <a:gd name="connsiteY105" fmla="*/ 2767012 h 2950359"/>
                <a:gd name="connsiteX106" fmla="*/ 342900 w 1804988"/>
                <a:gd name="connsiteY106" fmla="*/ 2781300 h 2950359"/>
                <a:gd name="connsiteX107" fmla="*/ 347663 w 1804988"/>
                <a:gd name="connsiteY107" fmla="*/ 2795587 h 2950359"/>
                <a:gd name="connsiteX108" fmla="*/ 361950 w 1804988"/>
                <a:gd name="connsiteY108" fmla="*/ 2809875 h 2950359"/>
                <a:gd name="connsiteX109" fmla="*/ 371475 w 1804988"/>
                <a:gd name="connsiteY109" fmla="*/ 2824162 h 2950359"/>
                <a:gd name="connsiteX110" fmla="*/ 376238 w 1804988"/>
                <a:gd name="connsiteY110" fmla="*/ 2847975 h 2950359"/>
                <a:gd name="connsiteX111" fmla="*/ 381000 w 1804988"/>
                <a:gd name="connsiteY111" fmla="*/ 2881312 h 2950359"/>
                <a:gd name="connsiteX112" fmla="*/ 385763 w 1804988"/>
                <a:gd name="connsiteY112" fmla="*/ 2895600 h 2950359"/>
                <a:gd name="connsiteX113" fmla="*/ 390525 w 1804988"/>
                <a:gd name="connsiteY113" fmla="*/ 2924175 h 2950359"/>
                <a:gd name="connsiteX114" fmla="*/ 404813 w 1804988"/>
                <a:gd name="connsiteY114" fmla="*/ 2928937 h 2950359"/>
                <a:gd name="connsiteX115" fmla="*/ 438150 w 1804988"/>
                <a:gd name="connsiteY115" fmla="*/ 2933700 h 2950359"/>
                <a:gd name="connsiteX116" fmla="*/ 519113 w 1804988"/>
                <a:gd name="connsiteY116" fmla="*/ 2947987 h 2950359"/>
                <a:gd name="connsiteX117" fmla="*/ 609600 w 1804988"/>
                <a:gd name="connsiteY117" fmla="*/ 2938462 h 2950359"/>
                <a:gd name="connsiteX118" fmla="*/ 623888 w 1804988"/>
                <a:gd name="connsiteY118" fmla="*/ 2928937 h 2950359"/>
                <a:gd name="connsiteX119" fmla="*/ 638175 w 1804988"/>
                <a:gd name="connsiteY119" fmla="*/ 2914650 h 2950359"/>
                <a:gd name="connsiteX120" fmla="*/ 666750 w 1804988"/>
                <a:gd name="connsiteY120" fmla="*/ 2905125 h 2950359"/>
                <a:gd name="connsiteX121" fmla="*/ 695325 w 1804988"/>
                <a:gd name="connsiteY121" fmla="*/ 2890837 h 2950359"/>
                <a:gd name="connsiteX122" fmla="*/ 709613 w 1804988"/>
                <a:gd name="connsiteY122" fmla="*/ 2881312 h 2950359"/>
                <a:gd name="connsiteX123" fmla="*/ 752475 w 1804988"/>
                <a:gd name="connsiteY123" fmla="*/ 2867025 h 2950359"/>
                <a:gd name="connsiteX124" fmla="*/ 766763 w 1804988"/>
                <a:gd name="connsiteY124" fmla="*/ 2862262 h 2950359"/>
                <a:gd name="connsiteX125" fmla="*/ 781050 w 1804988"/>
                <a:gd name="connsiteY125" fmla="*/ 2852737 h 2950359"/>
                <a:gd name="connsiteX126" fmla="*/ 795338 w 1804988"/>
                <a:gd name="connsiteY126" fmla="*/ 2838450 h 2950359"/>
                <a:gd name="connsiteX127" fmla="*/ 809625 w 1804988"/>
                <a:gd name="connsiteY127" fmla="*/ 2833687 h 2950359"/>
                <a:gd name="connsiteX128" fmla="*/ 823913 w 1804988"/>
                <a:gd name="connsiteY128" fmla="*/ 2824162 h 2950359"/>
                <a:gd name="connsiteX129" fmla="*/ 833438 w 1804988"/>
                <a:gd name="connsiteY129" fmla="*/ 2809875 h 2950359"/>
                <a:gd name="connsiteX130" fmla="*/ 862013 w 1804988"/>
                <a:gd name="connsiteY130" fmla="*/ 2800350 h 2950359"/>
                <a:gd name="connsiteX131" fmla="*/ 890588 w 1804988"/>
                <a:gd name="connsiteY131" fmla="*/ 2776537 h 2950359"/>
                <a:gd name="connsiteX132" fmla="*/ 895350 w 1804988"/>
                <a:gd name="connsiteY132" fmla="*/ 2762250 h 2950359"/>
                <a:gd name="connsiteX133" fmla="*/ 909638 w 1804988"/>
                <a:gd name="connsiteY133" fmla="*/ 2752725 h 2950359"/>
                <a:gd name="connsiteX134" fmla="*/ 928688 w 1804988"/>
                <a:gd name="connsiteY134" fmla="*/ 2724150 h 2950359"/>
                <a:gd name="connsiteX135" fmla="*/ 938213 w 1804988"/>
                <a:gd name="connsiteY135" fmla="*/ 2709862 h 2950359"/>
                <a:gd name="connsiteX136" fmla="*/ 957263 w 1804988"/>
                <a:gd name="connsiteY136" fmla="*/ 2681287 h 2950359"/>
                <a:gd name="connsiteX137" fmla="*/ 962025 w 1804988"/>
                <a:gd name="connsiteY137" fmla="*/ 2667000 h 2950359"/>
                <a:gd name="connsiteX138" fmla="*/ 971550 w 1804988"/>
                <a:gd name="connsiteY138" fmla="*/ 2652712 h 2950359"/>
                <a:gd name="connsiteX139" fmla="*/ 985838 w 1804988"/>
                <a:gd name="connsiteY139" fmla="*/ 2605087 h 2950359"/>
                <a:gd name="connsiteX140" fmla="*/ 990600 w 1804988"/>
                <a:gd name="connsiteY140" fmla="*/ 2571750 h 2950359"/>
                <a:gd name="connsiteX141" fmla="*/ 1004888 w 1804988"/>
                <a:gd name="connsiteY141" fmla="*/ 2524125 h 2950359"/>
                <a:gd name="connsiteX142" fmla="*/ 1004888 w 1804988"/>
                <a:gd name="connsiteY142" fmla="*/ 2524125 h 2950359"/>
                <a:gd name="connsiteX143" fmla="*/ 1014413 w 1804988"/>
                <a:gd name="connsiteY143" fmla="*/ 2481262 h 2950359"/>
                <a:gd name="connsiteX144" fmla="*/ 1019175 w 1804988"/>
                <a:gd name="connsiteY144" fmla="*/ 2443162 h 2950359"/>
                <a:gd name="connsiteX145" fmla="*/ 1023938 w 1804988"/>
                <a:gd name="connsiteY145" fmla="*/ 2333625 h 2950359"/>
                <a:gd name="connsiteX146" fmla="*/ 1033463 w 1804988"/>
                <a:gd name="connsiteY146" fmla="*/ 2305050 h 2950359"/>
                <a:gd name="connsiteX147" fmla="*/ 1042988 w 1804988"/>
                <a:gd name="connsiteY147" fmla="*/ 2290762 h 2950359"/>
                <a:gd name="connsiteX148" fmla="*/ 1052513 w 1804988"/>
                <a:gd name="connsiteY148" fmla="*/ 2247900 h 2950359"/>
                <a:gd name="connsiteX149" fmla="*/ 1057275 w 1804988"/>
                <a:gd name="connsiteY149" fmla="*/ 2233612 h 2950359"/>
                <a:gd name="connsiteX150" fmla="*/ 1066800 w 1804988"/>
                <a:gd name="connsiteY150" fmla="*/ 2176462 h 2950359"/>
                <a:gd name="connsiteX151" fmla="*/ 1095375 w 1804988"/>
                <a:gd name="connsiteY151" fmla="*/ 2133600 h 2950359"/>
                <a:gd name="connsiteX152" fmla="*/ 1104900 w 1804988"/>
                <a:gd name="connsiteY152" fmla="*/ 2119312 h 2950359"/>
                <a:gd name="connsiteX153" fmla="*/ 1114425 w 1804988"/>
                <a:gd name="connsiteY153" fmla="*/ 2100262 h 2950359"/>
                <a:gd name="connsiteX154" fmla="*/ 1123950 w 1804988"/>
                <a:gd name="connsiteY154" fmla="*/ 2085975 h 2950359"/>
                <a:gd name="connsiteX155" fmla="*/ 1138238 w 1804988"/>
                <a:gd name="connsiteY155" fmla="*/ 2057400 h 2950359"/>
                <a:gd name="connsiteX156" fmla="*/ 1152525 w 1804988"/>
                <a:gd name="connsiteY156" fmla="*/ 2028825 h 2950359"/>
                <a:gd name="connsiteX157" fmla="*/ 1162050 w 1804988"/>
                <a:gd name="connsiteY157" fmla="*/ 2000250 h 2950359"/>
                <a:gd name="connsiteX158" fmla="*/ 1176338 w 1804988"/>
                <a:gd name="connsiteY158" fmla="*/ 1971675 h 2950359"/>
                <a:gd name="connsiteX159" fmla="*/ 1190625 w 1804988"/>
                <a:gd name="connsiteY159" fmla="*/ 1909762 h 2950359"/>
                <a:gd name="connsiteX160" fmla="*/ 1195388 w 1804988"/>
                <a:gd name="connsiteY160" fmla="*/ 1895475 h 2950359"/>
                <a:gd name="connsiteX161" fmla="*/ 1219200 w 1804988"/>
                <a:gd name="connsiteY161" fmla="*/ 1866900 h 2950359"/>
                <a:gd name="connsiteX162" fmla="*/ 1243013 w 1804988"/>
                <a:gd name="connsiteY162" fmla="*/ 1819275 h 2950359"/>
                <a:gd name="connsiteX163" fmla="*/ 1262063 w 1804988"/>
                <a:gd name="connsiteY163" fmla="*/ 1785937 h 2950359"/>
                <a:gd name="connsiteX164" fmla="*/ 1276350 w 1804988"/>
                <a:gd name="connsiteY164" fmla="*/ 1776412 h 2950359"/>
                <a:gd name="connsiteX165" fmla="*/ 1295400 w 1804988"/>
                <a:gd name="connsiteY165" fmla="*/ 1747837 h 2950359"/>
                <a:gd name="connsiteX166" fmla="*/ 1304925 w 1804988"/>
                <a:gd name="connsiteY166" fmla="*/ 1719262 h 2950359"/>
                <a:gd name="connsiteX167" fmla="*/ 1319213 w 1804988"/>
                <a:gd name="connsiteY167" fmla="*/ 1704975 h 2950359"/>
                <a:gd name="connsiteX168" fmla="*/ 1338263 w 1804988"/>
                <a:gd name="connsiteY168" fmla="*/ 1676400 h 2950359"/>
                <a:gd name="connsiteX169" fmla="*/ 1362075 w 1804988"/>
                <a:gd name="connsiteY169" fmla="*/ 1647825 h 2950359"/>
                <a:gd name="connsiteX170" fmla="*/ 1371600 w 1804988"/>
                <a:gd name="connsiteY170" fmla="*/ 1628775 h 2950359"/>
                <a:gd name="connsiteX171" fmla="*/ 1390650 w 1804988"/>
                <a:gd name="connsiteY171" fmla="*/ 1600200 h 2950359"/>
                <a:gd name="connsiteX172" fmla="*/ 1395413 w 1804988"/>
                <a:gd name="connsiteY172" fmla="*/ 1585912 h 2950359"/>
                <a:gd name="connsiteX173" fmla="*/ 1409700 w 1804988"/>
                <a:gd name="connsiteY173" fmla="*/ 1581150 h 2950359"/>
                <a:gd name="connsiteX174" fmla="*/ 1423988 w 1804988"/>
                <a:gd name="connsiteY174" fmla="*/ 1571625 h 2950359"/>
                <a:gd name="connsiteX175" fmla="*/ 1443038 w 1804988"/>
                <a:gd name="connsiteY175" fmla="*/ 1552575 h 2950359"/>
                <a:gd name="connsiteX176" fmla="*/ 1462088 w 1804988"/>
                <a:gd name="connsiteY176" fmla="*/ 1533525 h 2950359"/>
                <a:gd name="connsiteX177" fmla="*/ 1476375 w 1804988"/>
                <a:gd name="connsiteY177" fmla="*/ 1519237 h 2950359"/>
                <a:gd name="connsiteX178" fmla="*/ 1519238 w 1804988"/>
                <a:gd name="connsiteY178" fmla="*/ 1504950 h 2950359"/>
                <a:gd name="connsiteX179" fmla="*/ 1538288 w 1804988"/>
                <a:gd name="connsiteY179" fmla="*/ 1495425 h 2950359"/>
                <a:gd name="connsiteX180" fmla="*/ 1576388 w 1804988"/>
                <a:gd name="connsiteY180" fmla="*/ 1485900 h 2950359"/>
                <a:gd name="connsiteX181" fmla="*/ 1604963 w 1804988"/>
                <a:gd name="connsiteY181" fmla="*/ 1476375 h 2950359"/>
                <a:gd name="connsiteX182" fmla="*/ 1619250 w 1804988"/>
                <a:gd name="connsiteY182" fmla="*/ 1466850 h 2950359"/>
                <a:gd name="connsiteX183" fmla="*/ 1633538 w 1804988"/>
                <a:gd name="connsiteY183" fmla="*/ 1462087 h 2950359"/>
                <a:gd name="connsiteX184" fmla="*/ 1643063 w 1804988"/>
                <a:gd name="connsiteY184" fmla="*/ 1447800 h 2950359"/>
                <a:gd name="connsiteX185" fmla="*/ 1657350 w 1804988"/>
                <a:gd name="connsiteY185" fmla="*/ 1443037 h 2950359"/>
                <a:gd name="connsiteX186" fmla="*/ 1685925 w 1804988"/>
                <a:gd name="connsiteY186" fmla="*/ 1428750 h 2950359"/>
                <a:gd name="connsiteX187" fmla="*/ 1700213 w 1804988"/>
                <a:gd name="connsiteY187" fmla="*/ 1419225 h 2950359"/>
                <a:gd name="connsiteX188" fmla="*/ 1714500 w 1804988"/>
                <a:gd name="connsiteY188" fmla="*/ 1414462 h 2950359"/>
                <a:gd name="connsiteX189" fmla="*/ 1728788 w 1804988"/>
                <a:gd name="connsiteY189" fmla="*/ 1400175 h 2950359"/>
                <a:gd name="connsiteX190" fmla="*/ 1743075 w 1804988"/>
                <a:gd name="connsiteY190" fmla="*/ 1395412 h 2950359"/>
                <a:gd name="connsiteX191" fmla="*/ 1771650 w 1804988"/>
                <a:gd name="connsiteY191" fmla="*/ 1381125 h 2950359"/>
                <a:gd name="connsiteX192" fmla="*/ 1804988 w 1804988"/>
                <a:gd name="connsiteY192" fmla="*/ 1357312 h 295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804988" h="2950359">
                  <a:moveTo>
                    <a:pt x="1200150" y="671512"/>
                  </a:moveTo>
                  <a:cubicBezTo>
                    <a:pt x="1196264" y="659852"/>
                    <a:pt x="1193220" y="648474"/>
                    <a:pt x="1185863" y="638175"/>
                  </a:cubicBezTo>
                  <a:cubicBezTo>
                    <a:pt x="1181948" y="632694"/>
                    <a:pt x="1175887" y="629061"/>
                    <a:pt x="1171575" y="623887"/>
                  </a:cubicBezTo>
                  <a:cubicBezTo>
                    <a:pt x="1167911" y="619490"/>
                    <a:pt x="1166097" y="613647"/>
                    <a:pt x="1162050" y="609600"/>
                  </a:cubicBezTo>
                  <a:cubicBezTo>
                    <a:pt x="1152818" y="600368"/>
                    <a:pt x="1145096" y="599186"/>
                    <a:pt x="1133475" y="595312"/>
                  </a:cubicBezTo>
                  <a:cubicBezTo>
                    <a:pt x="1091727" y="553564"/>
                    <a:pt x="1144691" y="604660"/>
                    <a:pt x="1104900" y="571500"/>
                  </a:cubicBezTo>
                  <a:cubicBezTo>
                    <a:pt x="1099726" y="567188"/>
                    <a:pt x="1095787" y="561524"/>
                    <a:pt x="1090613" y="557212"/>
                  </a:cubicBezTo>
                  <a:cubicBezTo>
                    <a:pt x="1086216" y="553548"/>
                    <a:pt x="1080722" y="551351"/>
                    <a:pt x="1076325" y="547687"/>
                  </a:cubicBezTo>
                  <a:cubicBezTo>
                    <a:pt x="1029516" y="508680"/>
                    <a:pt x="1089974" y="556573"/>
                    <a:pt x="1052513" y="519112"/>
                  </a:cubicBezTo>
                  <a:cubicBezTo>
                    <a:pt x="1048466" y="515065"/>
                    <a:pt x="1042988" y="512762"/>
                    <a:pt x="1038225" y="509587"/>
                  </a:cubicBezTo>
                  <a:cubicBezTo>
                    <a:pt x="1014576" y="474115"/>
                    <a:pt x="1044970" y="517681"/>
                    <a:pt x="1014413" y="481012"/>
                  </a:cubicBezTo>
                  <a:cubicBezTo>
                    <a:pt x="1010749" y="476615"/>
                    <a:pt x="1009357" y="470301"/>
                    <a:pt x="1004888" y="466725"/>
                  </a:cubicBezTo>
                  <a:cubicBezTo>
                    <a:pt x="1000968" y="463589"/>
                    <a:pt x="995363" y="463550"/>
                    <a:pt x="990600" y="461962"/>
                  </a:cubicBezTo>
                  <a:cubicBezTo>
                    <a:pt x="985838" y="457200"/>
                    <a:pt x="981917" y="451411"/>
                    <a:pt x="976313" y="447675"/>
                  </a:cubicBezTo>
                  <a:cubicBezTo>
                    <a:pt x="972136" y="444890"/>
                    <a:pt x="965945" y="446048"/>
                    <a:pt x="962025" y="442912"/>
                  </a:cubicBezTo>
                  <a:cubicBezTo>
                    <a:pt x="957556" y="439336"/>
                    <a:pt x="956547" y="432672"/>
                    <a:pt x="952500" y="428625"/>
                  </a:cubicBezTo>
                  <a:cubicBezTo>
                    <a:pt x="948453" y="424578"/>
                    <a:pt x="942975" y="422275"/>
                    <a:pt x="938213" y="419100"/>
                  </a:cubicBezTo>
                  <a:cubicBezTo>
                    <a:pt x="916910" y="387144"/>
                    <a:pt x="942006" y="418454"/>
                    <a:pt x="914400" y="400050"/>
                  </a:cubicBezTo>
                  <a:cubicBezTo>
                    <a:pt x="908796" y="396314"/>
                    <a:pt x="905227" y="390145"/>
                    <a:pt x="900113" y="385762"/>
                  </a:cubicBezTo>
                  <a:cubicBezTo>
                    <a:pt x="894087" y="380596"/>
                    <a:pt x="887090" y="376641"/>
                    <a:pt x="881063" y="371475"/>
                  </a:cubicBezTo>
                  <a:cubicBezTo>
                    <a:pt x="875949" y="367092"/>
                    <a:pt x="872092" y="361322"/>
                    <a:pt x="866775" y="357187"/>
                  </a:cubicBezTo>
                  <a:cubicBezTo>
                    <a:pt x="857739" y="350159"/>
                    <a:pt x="838200" y="338137"/>
                    <a:pt x="838200" y="338137"/>
                  </a:cubicBezTo>
                  <a:cubicBezTo>
                    <a:pt x="831850" y="328612"/>
                    <a:pt x="827245" y="317657"/>
                    <a:pt x="819150" y="309562"/>
                  </a:cubicBezTo>
                  <a:cubicBezTo>
                    <a:pt x="810177" y="300589"/>
                    <a:pt x="800643" y="292923"/>
                    <a:pt x="795338" y="280987"/>
                  </a:cubicBezTo>
                  <a:cubicBezTo>
                    <a:pt x="791260" y="271812"/>
                    <a:pt x="788988" y="261937"/>
                    <a:pt x="785813" y="252412"/>
                  </a:cubicBezTo>
                  <a:lnTo>
                    <a:pt x="776288" y="223837"/>
                  </a:lnTo>
                  <a:cubicBezTo>
                    <a:pt x="774701" y="219075"/>
                    <a:pt x="772742" y="214420"/>
                    <a:pt x="771525" y="209550"/>
                  </a:cubicBezTo>
                  <a:cubicBezTo>
                    <a:pt x="769938" y="203200"/>
                    <a:pt x="769341" y="196516"/>
                    <a:pt x="766763" y="190500"/>
                  </a:cubicBezTo>
                  <a:cubicBezTo>
                    <a:pt x="764508" y="185239"/>
                    <a:pt x="759563" y="181443"/>
                    <a:pt x="757238" y="176212"/>
                  </a:cubicBezTo>
                  <a:cubicBezTo>
                    <a:pt x="753160" y="167037"/>
                    <a:pt x="753282" y="155991"/>
                    <a:pt x="747713" y="147637"/>
                  </a:cubicBezTo>
                  <a:cubicBezTo>
                    <a:pt x="741363" y="138112"/>
                    <a:pt x="732284" y="129922"/>
                    <a:pt x="728663" y="119062"/>
                  </a:cubicBezTo>
                  <a:cubicBezTo>
                    <a:pt x="727075" y="114300"/>
                    <a:pt x="727036" y="108695"/>
                    <a:pt x="723900" y="104775"/>
                  </a:cubicBezTo>
                  <a:cubicBezTo>
                    <a:pt x="720324" y="100306"/>
                    <a:pt x="714375" y="98425"/>
                    <a:pt x="709613" y="95250"/>
                  </a:cubicBezTo>
                  <a:cubicBezTo>
                    <a:pt x="708025" y="90487"/>
                    <a:pt x="707095" y="85452"/>
                    <a:pt x="704850" y="80962"/>
                  </a:cubicBezTo>
                  <a:cubicBezTo>
                    <a:pt x="699499" y="70261"/>
                    <a:pt x="690064" y="59909"/>
                    <a:pt x="681038" y="52387"/>
                  </a:cubicBezTo>
                  <a:cubicBezTo>
                    <a:pt x="676641" y="48723"/>
                    <a:pt x="671147" y="46526"/>
                    <a:pt x="666750" y="42862"/>
                  </a:cubicBezTo>
                  <a:cubicBezTo>
                    <a:pt x="661576" y="38550"/>
                    <a:pt x="657779" y="32710"/>
                    <a:pt x="652463" y="28575"/>
                  </a:cubicBezTo>
                  <a:cubicBezTo>
                    <a:pt x="642648" y="20941"/>
                    <a:pt x="624689" y="6918"/>
                    <a:pt x="609600" y="4762"/>
                  </a:cubicBezTo>
                  <a:cubicBezTo>
                    <a:pt x="592242" y="2282"/>
                    <a:pt x="574675" y="1587"/>
                    <a:pt x="557213" y="0"/>
                  </a:cubicBezTo>
                  <a:cubicBezTo>
                    <a:pt x="548924" y="1184"/>
                    <a:pt x="521100" y="3129"/>
                    <a:pt x="509588" y="9525"/>
                  </a:cubicBezTo>
                  <a:cubicBezTo>
                    <a:pt x="460467" y="36815"/>
                    <a:pt x="499052" y="22563"/>
                    <a:pt x="466725" y="33337"/>
                  </a:cubicBezTo>
                  <a:cubicBezTo>
                    <a:pt x="458788" y="57150"/>
                    <a:pt x="466725" y="46038"/>
                    <a:pt x="433388" y="57150"/>
                  </a:cubicBezTo>
                  <a:lnTo>
                    <a:pt x="419100" y="61912"/>
                  </a:lnTo>
                  <a:lnTo>
                    <a:pt x="376238" y="90487"/>
                  </a:lnTo>
                  <a:lnTo>
                    <a:pt x="361950" y="100012"/>
                  </a:lnTo>
                  <a:cubicBezTo>
                    <a:pt x="351560" y="131186"/>
                    <a:pt x="365991" y="100589"/>
                    <a:pt x="342900" y="119062"/>
                  </a:cubicBezTo>
                  <a:cubicBezTo>
                    <a:pt x="338430" y="122638"/>
                    <a:pt x="337422" y="129302"/>
                    <a:pt x="333375" y="133350"/>
                  </a:cubicBezTo>
                  <a:cubicBezTo>
                    <a:pt x="329328" y="137397"/>
                    <a:pt x="323850" y="139700"/>
                    <a:pt x="319088" y="142875"/>
                  </a:cubicBezTo>
                  <a:cubicBezTo>
                    <a:pt x="315913" y="147637"/>
                    <a:pt x="312403" y="152192"/>
                    <a:pt x="309563" y="157162"/>
                  </a:cubicBezTo>
                  <a:cubicBezTo>
                    <a:pt x="306041" y="163326"/>
                    <a:pt x="304165" y="170435"/>
                    <a:pt x="300038" y="176212"/>
                  </a:cubicBezTo>
                  <a:cubicBezTo>
                    <a:pt x="296123" y="181693"/>
                    <a:pt x="290062" y="185326"/>
                    <a:pt x="285750" y="190500"/>
                  </a:cubicBezTo>
                  <a:cubicBezTo>
                    <a:pt x="282086" y="194897"/>
                    <a:pt x="279889" y="200390"/>
                    <a:pt x="276225" y="204787"/>
                  </a:cubicBezTo>
                  <a:cubicBezTo>
                    <a:pt x="264764" y="218541"/>
                    <a:pt x="261701" y="219233"/>
                    <a:pt x="247650" y="228600"/>
                  </a:cubicBezTo>
                  <a:cubicBezTo>
                    <a:pt x="225425" y="261937"/>
                    <a:pt x="238125" y="250825"/>
                    <a:pt x="214313" y="266700"/>
                  </a:cubicBezTo>
                  <a:cubicBezTo>
                    <a:pt x="188911" y="304802"/>
                    <a:pt x="222253" y="258759"/>
                    <a:pt x="190500" y="290512"/>
                  </a:cubicBezTo>
                  <a:cubicBezTo>
                    <a:pt x="158747" y="322265"/>
                    <a:pt x="204790" y="288923"/>
                    <a:pt x="166688" y="314325"/>
                  </a:cubicBezTo>
                  <a:cubicBezTo>
                    <a:pt x="159172" y="329356"/>
                    <a:pt x="149606" y="350458"/>
                    <a:pt x="138113" y="361950"/>
                  </a:cubicBezTo>
                  <a:cubicBezTo>
                    <a:pt x="119777" y="380284"/>
                    <a:pt x="127561" y="370633"/>
                    <a:pt x="114300" y="390525"/>
                  </a:cubicBezTo>
                  <a:cubicBezTo>
                    <a:pt x="96936" y="442622"/>
                    <a:pt x="124629" y="363714"/>
                    <a:pt x="100013" y="419100"/>
                  </a:cubicBezTo>
                  <a:cubicBezTo>
                    <a:pt x="95935" y="428275"/>
                    <a:pt x="93663" y="438150"/>
                    <a:pt x="90488" y="447675"/>
                  </a:cubicBezTo>
                  <a:cubicBezTo>
                    <a:pt x="90484" y="447688"/>
                    <a:pt x="80966" y="476237"/>
                    <a:pt x="80963" y="476250"/>
                  </a:cubicBezTo>
                  <a:lnTo>
                    <a:pt x="76200" y="500062"/>
                  </a:lnTo>
                  <a:cubicBezTo>
                    <a:pt x="74613" y="522287"/>
                    <a:pt x="73899" y="544592"/>
                    <a:pt x="71438" y="566737"/>
                  </a:cubicBezTo>
                  <a:cubicBezTo>
                    <a:pt x="69135" y="587466"/>
                    <a:pt x="65924" y="582025"/>
                    <a:pt x="61913" y="600075"/>
                  </a:cubicBezTo>
                  <a:cubicBezTo>
                    <a:pt x="59818" y="609501"/>
                    <a:pt x="59492" y="619282"/>
                    <a:pt x="57150" y="628650"/>
                  </a:cubicBezTo>
                  <a:cubicBezTo>
                    <a:pt x="50349" y="655855"/>
                    <a:pt x="50610" y="652748"/>
                    <a:pt x="38100" y="671512"/>
                  </a:cubicBezTo>
                  <a:cubicBezTo>
                    <a:pt x="36513" y="728662"/>
                    <a:pt x="36266" y="785865"/>
                    <a:pt x="33338" y="842962"/>
                  </a:cubicBezTo>
                  <a:cubicBezTo>
                    <a:pt x="33081" y="847976"/>
                    <a:pt x="29793" y="852380"/>
                    <a:pt x="28575" y="857250"/>
                  </a:cubicBezTo>
                  <a:cubicBezTo>
                    <a:pt x="26612" y="865103"/>
                    <a:pt x="25569" y="873160"/>
                    <a:pt x="23813" y="881062"/>
                  </a:cubicBezTo>
                  <a:cubicBezTo>
                    <a:pt x="19828" y="898994"/>
                    <a:pt x="19589" y="898495"/>
                    <a:pt x="14288" y="914400"/>
                  </a:cubicBezTo>
                  <a:cubicBezTo>
                    <a:pt x="12700" y="931862"/>
                    <a:pt x="11842" y="949406"/>
                    <a:pt x="9525" y="966787"/>
                  </a:cubicBezTo>
                  <a:cubicBezTo>
                    <a:pt x="8660" y="973275"/>
                    <a:pt x="5330" y="979316"/>
                    <a:pt x="4763" y="985837"/>
                  </a:cubicBezTo>
                  <a:cubicBezTo>
                    <a:pt x="2146" y="1015928"/>
                    <a:pt x="1588" y="1046162"/>
                    <a:pt x="0" y="1076325"/>
                  </a:cubicBezTo>
                  <a:cubicBezTo>
                    <a:pt x="1588" y="1108075"/>
                    <a:pt x="4140" y="1139791"/>
                    <a:pt x="4763" y="1171575"/>
                  </a:cubicBezTo>
                  <a:cubicBezTo>
                    <a:pt x="14168" y="1651239"/>
                    <a:pt x="66" y="1420238"/>
                    <a:pt x="14288" y="1633537"/>
                  </a:cubicBezTo>
                  <a:cubicBezTo>
                    <a:pt x="15875" y="1687512"/>
                    <a:pt x="15012" y="1741615"/>
                    <a:pt x="19050" y="1795462"/>
                  </a:cubicBezTo>
                  <a:cubicBezTo>
                    <a:pt x="19801" y="1805474"/>
                    <a:pt x="28575" y="1824037"/>
                    <a:pt x="28575" y="1824037"/>
                  </a:cubicBezTo>
                  <a:cubicBezTo>
                    <a:pt x="34758" y="1867316"/>
                    <a:pt x="29788" y="1846724"/>
                    <a:pt x="42863" y="1885950"/>
                  </a:cubicBezTo>
                  <a:cubicBezTo>
                    <a:pt x="44450" y="1890712"/>
                    <a:pt x="44841" y="1896060"/>
                    <a:pt x="47625" y="1900237"/>
                  </a:cubicBezTo>
                  <a:cubicBezTo>
                    <a:pt x="50800" y="1905000"/>
                    <a:pt x="54825" y="1909294"/>
                    <a:pt x="57150" y="1914525"/>
                  </a:cubicBezTo>
                  <a:cubicBezTo>
                    <a:pt x="75202" y="1955143"/>
                    <a:pt x="53886" y="1933508"/>
                    <a:pt x="85725" y="1957387"/>
                  </a:cubicBezTo>
                  <a:cubicBezTo>
                    <a:pt x="87313" y="1962150"/>
                    <a:pt x="87352" y="1967755"/>
                    <a:pt x="90488" y="1971675"/>
                  </a:cubicBezTo>
                  <a:cubicBezTo>
                    <a:pt x="94064" y="1976144"/>
                    <a:pt x="101742" y="1976346"/>
                    <a:pt x="104775" y="1981200"/>
                  </a:cubicBezTo>
                  <a:cubicBezTo>
                    <a:pt x="110096" y="1989714"/>
                    <a:pt x="111125" y="2000250"/>
                    <a:pt x="114300" y="2009775"/>
                  </a:cubicBezTo>
                  <a:lnTo>
                    <a:pt x="119063" y="2024062"/>
                  </a:lnTo>
                  <a:lnTo>
                    <a:pt x="128588" y="2052637"/>
                  </a:lnTo>
                  <a:lnTo>
                    <a:pt x="133350" y="2066925"/>
                  </a:lnTo>
                  <a:cubicBezTo>
                    <a:pt x="133747" y="2075653"/>
                    <a:pt x="137537" y="2193839"/>
                    <a:pt x="142875" y="2224087"/>
                  </a:cubicBezTo>
                  <a:cubicBezTo>
                    <a:pt x="144620" y="2233974"/>
                    <a:pt x="150431" y="2242817"/>
                    <a:pt x="152400" y="2252662"/>
                  </a:cubicBezTo>
                  <a:cubicBezTo>
                    <a:pt x="154956" y="2265440"/>
                    <a:pt x="159783" y="2294693"/>
                    <a:pt x="166688" y="2305050"/>
                  </a:cubicBezTo>
                  <a:cubicBezTo>
                    <a:pt x="180151" y="2325244"/>
                    <a:pt x="173653" y="2314218"/>
                    <a:pt x="185738" y="2338387"/>
                  </a:cubicBezTo>
                  <a:cubicBezTo>
                    <a:pt x="196454" y="2381257"/>
                    <a:pt x="184114" y="2328645"/>
                    <a:pt x="195263" y="2395537"/>
                  </a:cubicBezTo>
                  <a:cubicBezTo>
                    <a:pt x="196339" y="2401993"/>
                    <a:pt x="198854" y="2408147"/>
                    <a:pt x="200025" y="2414587"/>
                  </a:cubicBezTo>
                  <a:cubicBezTo>
                    <a:pt x="209957" y="2469214"/>
                    <a:pt x="199685" y="2427344"/>
                    <a:pt x="209550" y="2471737"/>
                  </a:cubicBezTo>
                  <a:cubicBezTo>
                    <a:pt x="210970" y="2478127"/>
                    <a:pt x="211386" y="2484933"/>
                    <a:pt x="214313" y="2490787"/>
                  </a:cubicBezTo>
                  <a:cubicBezTo>
                    <a:pt x="219433" y="2501026"/>
                    <a:pt x="233363" y="2519362"/>
                    <a:pt x="233363" y="2519362"/>
                  </a:cubicBezTo>
                  <a:lnTo>
                    <a:pt x="242888" y="2547937"/>
                  </a:lnTo>
                  <a:cubicBezTo>
                    <a:pt x="244475" y="2552700"/>
                    <a:pt x="244865" y="2558048"/>
                    <a:pt x="247650" y="2562225"/>
                  </a:cubicBezTo>
                  <a:lnTo>
                    <a:pt x="257175" y="2576512"/>
                  </a:lnTo>
                  <a:cubicBezTo>
                    <a:pt x="259590" y="2586171"/>
                    <a:pt x="262603" y="2600290"/>
                    <a:pt x="266700" y="2609850"/>
                  </a:cubicBezTo>
                  <a:cubicBezTo>
                    <a:pt x="269497" y="2616376"/>
                    <a:pt x="273428" y="2622375"/>
                    <a:pt x="276225" y="2628900"/>
                  </a:cubicBezTo>
                  <a:cubicBezTo>
                    <a:pt x="278203" y="2633514"/>
                    <a:pt x="278550" y="2638799"/>
                    <a:pt x="280988" y="2643187"/>
                  </a:cubicBezTo>
                  <a:cubicBezTo>
                    <a:pt x="286548" y="2653194"/>
                    <a:pt x="300038" y="2671762"/>
                    <a:pt x="300038" y="2671762"/>
                  </a:cubicBezTo>
                  <a:cubicBezTo>
                    <a:pt x="301625" y="2676525"/>
                    <a:pt x="301250" y="2682500"/>
                    <a:pt x="304800" y="2686050"/>
                  </a:cubicBezTo>
                  <a:cubicBezTo>
                    <a:pt x="330200" y="2711450"/>
                    <a:pt x="311151" y="2666999"/>
                    <a:pt x="323850" y="2705100"/>
                  </a:cubicBezTo>
                  <a:cubicBezTo>
                    <a:pt x="324585" y="2710980"/>
                    <a:pt x="329286" y="2756107"/>
                    <a:pt x="333375" y="2767012"/>
                  </a:cubicBezTo>
                  <a:cubicBezTo>
                    <a:pt x="335385" y="2772372"/>
                    <a:pt x="340340" y="2776180"/>
                    <a:pt x="342900" y="2781300"/>
                  </a:cubicBezTo>
                  <a:cubicBezTo>
                    <a:pt x="345145" y="2785790"/>
                    <a:pt x="344878" y="2791410"/>
                    <a:pt x="347663" y="2795587"/>
                  </a:cubicBezTo>
                  <a:cubicBezTo>
                    <a:pt x="351399" y="2801191"/>
                    <a:pt x="357638" y="2804701"/>
                    <a:pt x="361950" y="2809875"/>
                  </a:cubicBezTo>
                  <a:cubicBezTo>
                    <a:pt x="365614" y="2814272"/>
                    <a:pt x="368300" y="2819400"/>
                    <a:pt x="371475" y="2824162"/>
                  </a:cubicBezTo>
                  <a:cubicBezTo>
                    <a:pt x="373063" y="2832100"/>
                    <a:pt x="374907" y="2839990"/>
                    <a:pt x="376238" y="2847975"/>
                  </a:cubicBezTo>
                  <a:cubicBezTo>
                    <a:pt x="378083" y="2859047"/>
                    <a:pt x="378799" y="2870305"/>
                    <a:pt x="381000" y="2881312"/>
                  </a:cubicBezTo>
                  <a:cubicBezTo>
                    <a:pt x="381985" y="2886235"/>
                    <a:pt x="384175" y="2890837"/>
                    <a:pt x="385763" y="2895600"/>
                  </a:cubicBezTo>
                  <a:cubicBezTo>
                    <a:pt x="387350" y="2905125"/>
                    <a:pt x="385734" y="2915791"/>
                    <a:pt x="390525" y="2924175"/>
                  </a:cubicBezTo>
                  <a:cubicBezTo>
                    <a:pt x="393016" y="2928534"/>
                    <a:pt x="399890" y="2927952"/>
                    <a:pt x="404813" y="2928937"/>
                  </a:cubicBezTo>
                  <a:cubicBezTo>
                    <a:pt x="415820" y="2931138"/>
                    <a:pt x="427038" y="2932112"/>
                    <a:pt x="438150" y="2933700"/>
                  </a:cubicBezTo>
                  <a:cubicBezTo>
                    <a:pt x="483360" y="2948770"/>
                    <a:pt x="456726" y="2942316"/>
                    <a:pt x="519113" y="2947987"/>
                  </a:cubicBezTo>
                  <a:cubicBezTo>
                    <a:pt x="526121" y="2947549"/>
                    <a:pt x="585806" y="2950359"/>
                    <a:pt x="609600" y="2938462"/>
                  </a:cubicBezTo>
                  <a:cubicBezTo>
                    <a:pt x="614720" y="2935902"/>
                    <a:pt x="619491" y="2932601"/>
                    <a:pt x="623888" y="2928937"/>
                  </a:cubicBezTo>
                  <a:cubicBezTo>
                    <a:pt x="629062" y="2924625"/>
                    <a:pt x="632288" y="2917921"/>
                    <a:pt x="638175" y="2914650"/>
                  </a:cubicBezTo>
                  <a:cubicBezTo>
                    <a:pt x="646952" y="2909774"/>
                    <a:pt x="666750" y="2905125"/>
                    <a:pt x="666750" y="2905125"/>
                  </a:cubicBezTo>
                  <a:cubicBezTo>
                    <a:pt x="707699" y="2877827"/>
                    <a:pt x="655889" y="2910556"/>
                    <a:pt x="695325" y="2890837"/>
                  </a:cubicBezTo>
                  <a:cubicBezTo>
                    <a:pt x="700445" y="2888277"/>
                    <a:pt x="704382" y="2883637"/>
                    <a:pt x="709613" y="2881312"/>
                  </a:cubicBezTo>
                  <a:cubicBezTo>
                    <a:pt x="709623" y="2881308"/>
                    <a:pt x="745326" y="2869408"/>
                    <a:pt x="752475" y="2867025"/>
                  </a:cubicBezTo>
                  <a:cubicBezTo>
                    <a:pt x="757238" y="2865437"/>
                    <a:pt x="762586" y="2865047"/>
                    <a:pt x="766763" y="2862262"/>
                  </a:cubicBezTo>
                  <a:cubicBezTo>
                    <a:pt x="771525" y="2859087"/>
                    <a:pt x="776653" y="2856401"/>
                    <a:pt x="781050" y="2852737"/>
                  </a:cubicBezTo>
                  <a:cubicBezTo>
                    <a:pt x="786224" y="2848425"/>
                    <a:pt x="789734" y="2842186"/>
                    <a:pt x="795338" y="2838450"/>
                  </a:cubicBezTo>
                  <a:cubicBezTo>
                    <a:pt x="799515" y="2835665"/>
                    <a:pt x="805135" y="2835932"/>
                    <a:pt x="809625" y="2833687"/>
                  </a:cubicBezTo>
                  <a:cubicBezTo>
                    <a:pt x="814745" y="2831127"/>
                    <a:pt x="819150" y="2827337"/>
                    <a:pt x="823913" y="2824162"/>
                  </a:cubicBezTo>
                  <a:cubicBezTo>
                    <a:pt x="827088" y="2819400"/>
                    <a:pt x="828584" y="2812908"/>
                    <a:pt x="833438" y="2809875"/>
                  </a:cubicBezTo>
                  <a:cubicBezTo>
                    <a:pt x="841952" y="2804554"/>
                    <a:pt x="862013" y="2800350"/>
                    <a:pt x="862013" y="2800350"/>
                  </a:cubicBezTo>
                  <a:cubicBezTo>
                    <a:pt x="894961" y="2750927"/>
                    <a:pt x="842251" y="2824874"/>
                    <a:pt x="890588" y="2776537"/>
                  </a:cubicBezTo>
                  <a:cubicBezTo>
                    <a:pt x="894138" y="2772987"/>
                    <a:pt x="892214" y="2766170"/>
                    <a:pt x="895350" y="2762250"/>
                  </a:cubicBezTo>
                  <a:cubicBezTo>
                    <a:pt x="898926" y="2757780"/>
                    <a:pt x="904875" y="2755900"/>
                    <a:pt x="909638" y="2752725"/>
                  </a:cubicBezTo>
                  <a:lnTo>
                    <a:pt x="928688" y="2724150"/>
                  </a:lnTo>
                  <a:lnTo>
                    <a:pt x="938213" y="2709862"/>
                  </a:lnTo>
                  <a:cubicBezTo>
                    <a:pt x="949536" y="2675892"/>
                    <a:pt x="933480" y="2716961"/>
                    <a:pt x="957263" y="2681287"/>
                  </a:cubicBezTo>
                  <a:cubicBezTo>
                    <a:pt x="960048" y="2677110"/>
                    <a:pt x="959780" y="2671490"/>
                    <a:pt x="962025" y="2667000"/>
                  </a:cubicBezTo>
                  <a:cubicBezTo>
                    <a:pt x="964585" y="2661880"/>
                    <a:pt x="969225" y="2657943"/>
                    <a:pt x="971550" y="2652712"/>
                  </a:cubicBezTo>
                  <a:cubicBezTo>
                    <a:pt x="975372" y="2644113"/>
                    <a:pt x="983707" y="2616806"/>
                    <a:pt x="985838" y="2605087"/>
                  </a:cubicBezTo>
                  <a:cubicBezTo>
                    <a:pt x="987846" y="2594043"/>
                    <a:pt x="988592" y="2582794"/>
                    <a:pt x="990600" y="2571750"/>
                  </a:cubicBezTo>
                  <a:cubicBezTo>
                    <a:pt x="993478" y="2555920"/>
                    <a:pt x="999920" y="2539029"/>
                    <a:pt x="1004888" y="2524125"/>
                  </a:cubicBezTo>
                  <a:lnTo>
                    <a:pt x="1004888" y="2524125"/>
                  </a:lnTo>
                  <a:cubicBezTo>
                    <a:pt x="1010934" y="2493894"/>
                    <a:pt x="1007687" y="2508165"/>
                    <a:pt x="1014413" y="2481262"/>
                  </a:cubicBezTo>
                  <a:cubicBezTo>
                    <a:pt x="1016000" y="2468562"/>
                    <a:pt x="1018351" y="2455934"/>
                    <a:pt x="1019175" y="2443162"/>
                  </a:cubicBezTo>
                  <a:cubicBezTo>
                    <a:pt x="1021528" y="2406691"/>
                    <a:pt x="1020177" y="2369978"/>
                    <a:pt x="1023938" y="2333625"/>
                  </a:cubicBezTo>
                  <a:cubicBezTo>
                    <a:pt x="1024971" y="2323638"/>
                    <a:pt x="1027894" y="2313404"/>
                    <a:pt x="1033463" y="2305050"/>
                  </a:cubicBezTo>
                  <a:lnTo>
                    <a:pt x="1042988" y="2290762"/>
                  </a:lnTo>
                  <a:cubicBezTo>
                    <a:pt x="1046264" y="2274380"/>
                    <a:pt x="1048026" y="2263604"/>
                    <a:pt x="1052513" y="2247900"/>
                  </a:cubicBezTo>
                  <a:cubicBezTo>
                    <a:pt x="1053892" y="2243073"/>
                    <a:pt x="1055688" y="2238375"/>
                    <a:pt x="1057275" y="2233612"/>
                  </a:cubicBezTo>
                  <a:cubicBezTo>
                    <a:pt x="1058149" y="2225751"/>
                    <a:pt x="1059045" y="2190422"/>
                    <a:pt x="1066800" y="2176462"/>
                  </a:cubicBezTo>
                  <a:cubicBezTo>
                    <a:pt x="1066806" y="2176452"/>
                    <a:pt x="1090609" y="2140749"/>
                    <a:pt x="1095375" y="2133600"/>
                  </a:cubicBezTo>
                  <a:cubicBezTo>
                    <a:pt x="1098550" y="2128837"/>
                    <a:pt x="1102340" y="2124432"/>
                    <a:pt x="1104900" y="2119312"/>
                  </a:cubicBezTo>
                  <a:cubicBezTo>
                    <a:pt x="1108075" y="2112962"/>
                    <a:pt x="1110903" y="2106426"/>
                    <a:pt x="1114425" y="2100262"/>
                  </a:cubicBezTo>
                  <a:cubicBezTo>
                    <a:pt x="1117265" y="2095292"/>
                    <a:pt x="1121390" y="2091094"/>
                    <a:pt x="1123950" y="2085975"/>
                  </a:cubicBezTo>
                  <a:cubicBezTo>
                    <a:pt x="1143668" y="2046541"/>
                    <a:pt x="1110942" y="2098343"/>
                    <a:pt x="1138238" y="2057400"/>
                  </a:cubicBezTo>
                  <a:cubicBezTo>
                    <a:pt x="1155601" y="2005305"/>
                    <a:pt x="1127912" y="2084203"/>
                    <a:pt x="1152525" y="2028825"/>
                  </a:cubicBezTo>
                  <a:cubicBezTo>
                    <a:pt x="1156603" y="2019650"/>
                    <a:pt x="1156481" y="2008604"/>
                    <a:pt x="1162050" y="2000250"/>
                  </a:cubicBezTo>
                  <a:cubicBezTo>
                    <a:pt x="1174360" y="1981785"/>
                    <a:pt x="1169765" y="1991392"/>
                    <a:pt x="1176338" y="1971675"/>
                  </a:cubicBezTo>
                  <a:cubicBezTo>
                    <a:pt x="1182519" y="1928401"/>
                    <a:pt x="1177551" y="1948983"/>
                    <a:pt x="1190625" y="1909762"/>
                  </a:cubicBezTo>
                  <a:cubicBezTo>
                    <a:pt x="1192213" y="1905000"/>
                    <a:pt x="1191838" y="1899025"/>
                    <a:pt x="1195388" y="1895475"/>
                  </a:cubicBezTo>
                  <a:cubicBezTo>
                    <a:pt x="1213722" y="1877140"/>
                    <a:pt x="1205939" y="1886791"/>
                    <a:pt x="1219200" y="1866900"/>
                  </a:cubicBezTo>
                  <a:cubicBezTo>
                    <a:pt x="1229982" y="1823775"/>
                    <a:pt x="1214661" y="1875979"/>
                    <a:pt x="1243013" y="1819275"/>
                  </a:cubicBezTo>
                  <a:cubicBezTo>
                    <a:pt x="1246748" y="1811805"/>
                    <a:pt x="1255332" y="1792668"/>
                    <a:pt x="1262063" y="1785937"/>
                  </a:cubicBezTo>
                  <a:cubicBezTo>
                    <a:pt x="1266110" y="1781890"/>
                    <a:pt x="1271588" y="1779587"/>
                    <a:pt x="1276350" y="1776412"/>
                  </a:cubicBezTo>
                  <a:cubicBezTo>
                    <a:pt x="1282700" y="1766887"/>
                    <a:pt x="1291780" y="1758697"/>
                    <a:pt x="1295400" y="1747837"/>
                  </a:cubicBezTo>
                  <a:cubicBezTo>
                    <a:pt x="1298575" y="1738312"/>
                    <a:pt x="1297825" y="1726361"/>
                    <a:pt x="1304925" y="1719262"/>
                  </a:cubicBezTo>
                  <a:cubicBezTo>
                    <a:pt x="1309688" y="1714500"/>
                    <a:pt x="1315078" y="1710291"/>
                    <a:pt x="1319213" y="1704975"/>
                  </a:cubicBezTo>
                  <a:cubicBezTo>
                    <a:pt x="1326241" y="1695939"/>
                    <a:pt x="1330169" y="1684495"/>
                    <a:pt x="1338263" y="1676400"/>
                  </a:cubicBezTo>
                  <a:cubicBezTo>
                    <a:pt x="1351394" y="1663268"/>
                    <a:pt x="1353235" y="1663294"/>
                    <a:pt x="1362075" y="1647825"/>
                  </a:cubicBezTo>
                  <a:cubicBezTo>
                    <a:pt x="1365597" y="1641661"/>
                    <a:pt x="1367947" y="1634863"/>
                    <a:pt x="1371600" y="1628775"/>
                  </a:cubicBezTo>
                  <a:cubicBezTo>
                    <a:pt x="1377490" y="1618959"/>
                    <a:pt x="1387030" y="1611060"/>
                    <a:pt x="1390650" y="1600200"/>
                  </a:cubicBezTo>
                  <a:cubicBezTo>
                    <a:pt x="1392238" y="1595437"/>
                    <a:pt x="1391863" y="1589462"/>
                    <a:pt x="1395413" y="1585912"/>
                  </a:cubicBezTo>
                  <a:cubicBezTo>
                    <a:pt x="1398963" y="1582362"/>
                    <a:pt x="1404938" y="1582737"/>
                    <a:pt x="1409700" y="1581150"/>
                  </a:cubicBezTo>
                  <a:cubicBezTo>
                    <a:pt x="1414463" y="1577975"/>
                    <a:pt x="1420412" y="1576095"/>
                    <a:pt x="1423988" y="1571625"/>
                  </a:cubicBezTo>
                  <a:cubicBezTo>
                    <a:pt x="1442461" y="1548534"/>
                    <a:pt x="1411864" y="1562965"/>
                    <a:pt x="1443038" y="1552575"/>
                  </a:cubicBezTo>
                  <a:cubicBezTo>
                    <a:pt x="1452109" y="1525359"/>
                    <a:pt x="1440316" y="1548040"/>
                    <a:pt x="1462088" y="1533525"/>
                  </a:cubicBezTo>
                  <a:cubicBezTo>
                    <a:pt x="1467692" y="1529789"/>
                    <a:pt x="1470487" y="1522508"/>
                    <a:pt x="1476375" y="1519237"/>
                  </a:cubicBezTo>
                  <a:cubicBezTo>
                    <a:pt x="1519264" y="1495409"/>
                    <a:pt x="1490649" y="1519244"/>
                    <a:pt x="1519238" y="1504950"/>
                  </a:cubicBezTo>
                  <a:cubicBezTo>
                    <a:pt x="1525588" y="1501775"/>
                    <a:pt x="1531553" y="1497670"/>
                    <a:pt x="1538288" y="1495425"/>
                  </a:cubicBezTo>
                  <a:cubicBezTo>
                    <a:pt x="1550707" y="1491285"/>
                    <a:pt x="1563969" y="1490040"/>
                    <a:pt x="1576388" y="1485900"/>
                  </a:cubicBezTo>
                  <a:lnTo>
                    <a:pt x="1604963" y="1476375"/>
                  </a:lnTo>
                  <a:cubicBezTo>
                    <a:pt x="1609725" y="1473200"/>
                    <a:pt x="1614131" y="1469410"/>
                    <a:pt x="1619250" y="1466850"/>
                  </a:cubicBezTo>
                  <a:cubicBezTo>
                    <a:pt x="1623740" y="1464605"/>
                    <a:pt x="1629618" y="1465223"/>
                    <a:pt x="1633538" y="1462087"/>
                  </a:cubicBezTo>
                  <a:cubicBezTo>
                    <a:pt x="1638007" y="1458511"/>
                    <a:pt x="1638594" y="1451376"/>
                    <a:pt x="1643063" y="1447800"/>
                  </a:cubicBezTo>
                  <a:cubicBezTo>
                    <a:pt x="1646983" y="1444664"/>
                    <a:pt x="1652860" y="1445282"/>
                    <a:pt x="1657350" y="1443037"/>
                  </a:cubicBezTo>
                  <a:cubicBezTo>
                    <a:pt x="1694271" y="1424576"/>
                    <a:pt x="1650022" y="1440717"/>
                    <a:pt x="1685925" y="1428750"/>
                  </a:cubicBezTo>
                  <a:cubicBezTo>
                    <a:pt x="1690688" y="1425575"/>
                    <a:pt x="1695093" y="1421785"/>
                    <a:pt x="1700213" y="1419225"/>
                  </a:cubicBezTo>
                  <a:cubicBezTo>
                    <a:pt x="1704703" y="1416980"/>
                    <a:pt x="1710323" y="1417247"/>
                    <a:pt x="1714500" y="1414462"/>
                  </a:cubicBezTo>
                  <a:cubicBezTo>
                    <a:pt x="1720104" y="1410726"/>
                    <a:pt x="1723184" y="1403911"/>
                    <a:pt x="1728788" y="1400175"/>
                  </a:cubicBezTo>
                  <a:cubicBezTo>
                    <a:pt x="1732965" y="1397390"/>
                    <a:pt x="1738585" y="1397657"/>
                    <a:pt x="1743075" y="1395412"/>
                  </a:cubicBezTo>
                  <a:cubicBezTo>
                    <a:pt x="1779996" y="1376951"/>
                    <a:pt x="1735747" y="1393092"/>
                    <a:pt x="1771650" y="1381125"/>
                  </a:cubicBezTo>
                  <a:cubicBezTo>
                    <a:pt x="1802093" y="1360830"/>
                    <a:pt x="1792130" y="1370170"/>
                    <a:pt x="1804988" y="1357312"/>
                  </a:cubicBezTo>
                </a:path>
              </a:pathLst>
            </a:cu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81400" y="4572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>
                  <a:solidFill>
                    <a:srgbClr val="7030A0"/>
                  </a:solidFill>
                </a:rPr>
                <a:t>Margin:</a:t>
              </a:r>
              <a:r>
                <a:rPr lang="en-US" dirty="0" smtClean="0">
                  <a:solidFill>
                    <a:srgbClr val="7030A0"/>
                  </a:solidFill>
                </a:rPr>
                <a:t> the edge of a flat bone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648200" y="1143000"/>
              <a:ext cx="1219200" cy="53340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362200" y="1524000"/>
            <a:ext cx="3352800" cy="4888366"/>
            <a:chOff x="2362200" y="1524000"/>
            <a:chExt cx="3352800" cy="4888366"/>
          </a:xfrm>
        </p:grpSpPr>
        <p:pic>
          <p:nvPicPr>
            <p:cNvPr id="16390" name="Picture 6" descr="http://www.gwc.maricopa.edu/class/bio201/Femur/Femur_prx_ant01_Cleane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2438400"/>
              <a:ext cx="2514600" cy="3973966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2362200" y="15240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err="1" smtClean="0">
                  <a:solidFill>
                    <a:srgbClr val="7030A0"/>
                  </a:solidFill>
                </a:rPr>
                <a:t>Trochanter</a:t>
              </a:r>
              <a:r>
                <a:rPr lang="en-US" b="1" u="sng" dirty="0" smtClean="0">
                  <a:solidFill>
                    <a:srgbClr val="7030A0"/>
                  </a:solidFill>
                </a:rPr>
                <a:t>:</a:t>
              </a:r>
              <a:r>
                <a:rPr lang="en-US" dirty="0" smtClean="0">
                  <a:solidFill>
                    <a:srgbClr val="7030A0"/>
                  </a:solidFill>
                </a:rPr>
                <a:t> LARGE bump for muscle attachment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>
              <a:off x="3276599" y="2667001"/>
              <a:ext cx="1219200" cy="152398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52400" y="2209800"/>
            <a:ext cx="2812080" cy="3361730"/>
            <a:chOff x="152400" y="2209800"/>
            <a:chExt cx="2812080" cy="3361730"/>
          </a:xfrm>
        </p:grpSpPr>
        <p:pic>
          <p:nvPicPr>
            <p:cNvPr id="16392" name="Picture 8" descr="http://t0.gstatic.com/images?q=tbn:ANd9GcSSPZvWfhuZJaEbGx4B2hzpcNn9B8n_xZ387EAkR1jzr34rLuX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2209800"/>
              <a:ext cx="2812080" cy="17526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609600" y="464820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err="1" smtClean="0">
                  <a:solidFill>
                    <a:srgbClr val="7030A0"/>
                  </a:solidFill>
                </a:rPr>
                <a:t>Tuberosity</a:t>
              </a:r>
              <a:r>
                <a:rPr lang="en-US" b="1" u="sng" dirty="0" smtClean="0">
                  <a:solidFill>
                    <a:srgbClr val="7030A0"/>
                  </a:solidFill>
                </a:rPr>
                <a:t>:</a:t>
              </a:r>
              <a:r>
                <a:rPr lang="en-US" dirty="0" smtClean="0">
                  <a:solidFill>
                    <a:srgbClr val="7030A0"/>
                  </a:solidFill>
                </a:rPr>
                <a:t> SMALL bump for muscle attachment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1447800" y="3810000"/>
              <a:ext cx="762000" cy="60960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399" y="228600"/>
            <a:ext cx="6096001" cy="3163572"/>
            <a:chOff x="152399" y="228600"/>
            <a:chExt cx="6096001" cy="3163572"/>
          </a:xfrm>
        </p:grpSpPr>
        <p:pic>
          <p:nvPicPr>
            <p:cNvPr id="1026" name="Picture 2" descr="http://www.emedx.com/emedx/diagnosis_information/diagnosis_information_image_files/hip_pelvis_images/iliac_crest_mode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399" y="228600"/>
              <a:ext cx="4038601" cy="3163572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267200" y="381000"/>
              <a:ext cx="1981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>
                  <a:solidFill>
                    <a:srgbClr val="7030A0"/>
                  </a:solidFill>
                </a:rPr>
                <a:t>Crest:</a:t>
              </a:r>
              <a:r>
                <a:rPr lang="en-US" dirty="0" smtClean="0">
                  <a:solidFill>
                    <a:srgbClr val="7030A0"/>
                  </a:solidFill>
                </a:rPr>
                <a:t> a moderately raised ridge, generally for muscle attachment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028" name="Picture 4" descr="http://c.photoshelter.com/img-get/I000080DpKJmbnFo/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19400"/>
            <a:ext cx="2608936" cy="4038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4343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</a:rPr>
              <a:t>Spine:</a:t>
            </a:r>
            <a:r>
              <a:rPr lang="en-US" dirty="0" smtClean="0">
                <a:solidFill>
                  <a:srgbClr val="7030A0"/>
                </a:solidFill>
              </a:rPr>
              <a:t> Similar to a crest but raised MORE. A sharply raised process for muscle attachment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05400" y="4724400"/>
            <a:ext cx="2362200" cy="15240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waynesburg.edu/depts/ccink/skeleton2/medialsacralcr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48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04800"/>
            <a:ext cx="4953000" cy="4114800"/>
            <a:chOff x="5105400" y="3886200"/>
            <a:chExt cx="3810000" cy="2971800"/>
          </a:xfrm>
        </p:grpSpPr>
        <p:pic>
          <p:nvPicPr>
            <p:cNvPr id="5" name="Picture 8" descr="http://msjensen.cehd.umn.edu/webanatomy/skeletal/bone_humerous_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572000"/>
              <a:ext cx="1498944" cy="2286000"/>
            </a:xfrm>
            <a:prstGeom prst="rect">
              <a:avLst/>
            </a:prstGeom>
            <a:noFill/>
          </p:spPr>
        </p:pic>
        <p:pic>
          <p:nvPicPr>
            <p:cNvPr id="6" name="Picture 4" descr="http://t3.gstatic.com/images?q=tbn:MlAjAa-bl7QofM:http://www.edoctoronline.com/media/19/photos_5FCEFE32-996B-4691-91C8-B80204809A6C.jpg&amp;t=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4724400"/>
              <a:ext cx="1066800" cy="2003503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334000" y="3886200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>
                  <a:solidFill>
                    <a:srgbClr val="7030A0"/>
                  </a:solidFill>
                </a:rPr>
                <a:t>Head:</a:t>
              </a:r>
              <a:r>
                <a:rPr lang="en-US" dirty="0" smtClean="0">
                  <a:solidFill>
                    <a:srgbClr val="7030A0"/>
                  </a:solidFill>
                </a:rPr>
                <a:t> distinct epiphysis separated from the shaft of long bone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746631" y="4381500"/>
              <a:ext cx="568569" cy="419101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 flipV="1">
              <a:off x="6019800" y="4381499"/>
              <a:ext cx="609600" cy="419101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139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Hillsboro School Distreict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petereri</dc:creator>
  <cp:lastModifiedBy>petereri</cp:lastModifiedBy>
  <cp:revision>41</cp:revision>
  <dcterms:created xsi:type="dcterms:W3CDTF">2010-12-02T17:35:47Z</dcterms:created>
  <dcterms:modified xsi:type="dcterms:W3CDTF">2010-12-06T23:43:26Z</dcterms:modified>
</cp:coreProperties>
</file>